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593" autoAdjust="0"/>
  </p:normalViewPr>
  <p:slideViewPr>
    <p:cSldViewPr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C88C1C-0209-4299-AC18-C0345BEBC8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7619FFD-C675-4EF8-AE3B-46369269D1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D4723FE-D50A-43B0-8F2F-CACD10F638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A00A352-1371-4F5B-9CF9-9B830EBC9E2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8170FC-5775-4AB5-9E94-B4E39898AD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21F2A-7A2F-4150-9415-08C8E25B5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0D522-A1D9-43FB-8837-68E9733BF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4C2DC-56F2-4598-BFBB-B0765804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3EEB0-EBB7-455F-BC73-27C62ED3A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AEE76-511E-429B-8F61-92422727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F87AB-08F2-4FDF-8FCC-98493AE0C7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E1E8F-5D65-4F19-A45E-00C911FC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E06A7-D20A-4ABA-A9BC-2A5B5D825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986FA-A112-4C1E-B286-ACDD6B7F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0EC54-E584-4091-8720-0B45F2F44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E00E2-968B-4071-A810-F49FC742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D6AE4-EE77-44E4-9993-475A5F440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3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C2BF9-96B0-411E-A4A2-0E284105D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B6A20-AB61-4EAD-8CF3-3F7A47258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50E20-5BC7-4512-8EDD-5B7FA6F79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F1094-F9AF-4B5C-BF3D-CD8A3C5F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C07D7-905D-4373-A82F-EF1BED2E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5D87B-E35E-453D-9DAB-01A8446CB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58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78DA-3B42-4488-94FB-83F3B267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E8802-9D99-4B87-8C4E-7D29F0BC6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7B7B3-0984-4927-AAD8-E6C83994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67D06-8B79-4E4A-A2DC-7A896B62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7635B-FC9D-4AAF-8776-5C8296AF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D539F-4411-460A-A827-B0CEE5B5E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8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C3CE4-9338-4948-AFAE-195260658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C9DD6-80A1-48CE-92EC-A8785F324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E94B5-A4C2-468A-85D2-77FF42B6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451B2-A708-4ACB-8CEA-8A5BFB5C3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B85BD-750E-4117-84A3-49B0B8AC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80218-F6B7-47E4-9499-BF703B368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22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CCE8-EA5F-47BE-9F62-71495AAB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4E1F7-1134-4A8B-875D-0B987EDF2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D2900-0330-4FDD-BF8D-EF7D839B9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970AE-461E-4311-AE34-177621EB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CE34C-64A4-499B-8100-ABE83732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0BCDE-922B-475E-901D-7DB3AF5B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B734C-3B1D-419F-BEE3-E7CF4E9F28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27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77F1-8435-41B9-8F6C-EAB107891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205A1-301D-4CBE-952E-D87A2C46B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77992-0195-4586-910D-483869102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A6744-2630-41C9-B2BC-C21F6DC3F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3963A-133A-45B2-B9E6-D182D48D1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47E89-00ED-420C-8985-73B50254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126EBB-837D-4339-8962-C096018C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562A1-3498-40A1-B0DD-3992499A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4EF71-B418-4DB0-A2F5-6299B1F99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38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0D714-0C4A-4AE9-AD6E-910D93481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6C76C-E0A4-4BC4-8BE7-BC8AB9F4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3AEE8A-98F8-4F1B-A0F9-9EAB3522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F10EA-4F86-43AD-A9AC-E58734BC0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CD709-A6AE-46DD-9715-EC240D58B4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2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BABC6-36E4-4985-9B00-EA1FB164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9B2D1-D9BD-413A-85F7-C172346A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5AAA5-53C7-4117-8A9E-115F5DB6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CA55-BFE3-4FF3-A594-76B7EF4E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84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C905-F4E1-466F-B8BF-AC7FA435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4BCC-AAA8-4DC1-A3D8-8DED4E62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8D5EE-05A2-4B06-9BC6-4C686A80C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6412D-9960-4BE1-84EE-743A5FFB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B1788-C38B-4394-B6B5-8FC9B582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61313-4194-46D7-933A-6329649E6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B61FC-2560-4B3E-B217-CB47A408E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6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6CA06-1D48-488E-822E-30BFB9CA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8F455-5FA5-4CA4-B591-69A13B18B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6BCA1-47C9-454C-AE3D-96D793FF0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570EB-AA5E-46BF-BF2D-73B1B965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0CA78-6C17-4E9E-8928-E37C1E8F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FACFF-58C3-4991-836E-E6C77734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92850-F61F-4A0E-A157-7A5316315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08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2C4C596-5F15-4205-8F6A-094CFAFEA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6B08D7-DFA7-4136-99DA-1B9B57686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B49377-FAA9-471D-A752-8BCF17A8D7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F47339-29D3-481B-B5C7-FAABB7A51B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AA651C-5AF2-40A9-8714-D2293B076E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CB4185-9B1C-4275-BD0A-A85FB38F07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1FEEB2-F153-4394-95D5-4283A0E019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 anchor="ctr"/>
          <a:lstStyle/>
          <a:p>
            <a:r>
              <a:rPr lang="en-US" altLang="en-US" sz="4400" b="1">
                <a:solidFill>
                  <a:schemeClr val="tx1"/>
                </a:solidFill>
                <a:effectLst>
                  <a:glow rad="304800">
                    <a:schemeClr val="bg1">
                      <a:alpha val="60000"/>
                    </a:schemeClr>
                  </a:glow>
                </a:effectLst>
              </a:rPr>
              <a:t>What About It?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2F1C480-DB9C-43D7-BD3F-44E3277060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/>
          <a:p>
            <a:r>
              <a:rPr lang="en-US" altLang="en-US" sz="3200" b="1">
                <a:effectLst>
                  <a:glow rad="304800">
                    <a:schemeClr val="bg1">
                      <a:alpha val="60000"/>
                    </a:schemeClr>
                  </a:glow>
                </a:effectLst>
              </a:rPr>
              <a:t>Hebrews 10:26-39</a:t>
            </a:r>
          </a:p>
          <a:p>
            <a:r>
              <a:rPr lang="en-US" altLang="en-US" sz="3200" b="1">
                <a:effectLst>
                  <a:glow rad="304800">
                    <a:schemeClr val="bg1">
                      <a:alpha val="60000"/>
                    </a:schemeClr>
                  </a:glow>
                </a:effectLst>
              </a:rPr>
              <a:t>Page 1191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4D2A7987-B178-4D40-9819-E63E66AD0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dirty="0"/>
              <a:t>Warnings About Sin:				</a:t>
            </a:r>
          </a:p>
          <a:p>
            <a:pPr marL="609600" indent="-609600">
              <a:buFontTx/>
              <a:buAutoNum type="arabicPeriod"/>
            </a:pPr>
            <a:r>
              <a:rPr lang="en-US" altLang="en-US" b="1" u="sng" dirty="0"/>
              <a:t>Stop</a:t>
            </a:r>
            <a:r>
              <a:rPr lang="en-US" altLang="en-US" dirty="0"/>
              <a:t> It!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Deliberate – I Can Do This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Defiant – You Can’t Stop Me</a:t>
            </a:r>
          </a:p>
          <a:p>
            <a:pPr marL="990600" lvl="1" indent="-533400">
              <a:buFontTx/>
              <a:buChar char="•"/>
            </a:pPr>
            <a:endParaRPr lang="en-US" altLang="en-US" dirty="0"/>
          </a:p>
          <a:p>
            <a:pPr marL="609600" indent="-609600">
              <a:buFontTx/>
              <a:buNone/>
            </a:pPr>
            <a:r>
              <a:rPr lang="en-US" altLang="en-US" dirty="0"/>
              <a:t>What Sin Are You Holding On To?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B30EA9-4C7E-40AE-B22F-C7B2492D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Warnings About Sin:				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b="1" u="sng"/>
              <a:t>Stop</a:t>
            </a:r>
            <a:r>
              <a:rPr lang="en-US" altLang="en-US" sz="2400"/>
              <a:t> It!</a:t>
            </a:r>
          </a:p>
          <a:p>
            <a:pPr marL="609600" indent="-609600">
              <a:buFontTx/>
              <a:buAutoNum type="arabicPeriod"/>
            </a:pPr>
            <a:r>
              <a:rPr lang="en-US" altLang="en-US" b="1" u="sng"/>
              <a:t>Think About</a:t>
            </a:r>
            <a:r>
              <a:rPr lang="en-US" altLang="en-US"/>
              <a:t> It!</a:t>
            </a:r>
          </a:p>
          <a:p>
            <a:pPr marL="990600" lvl="1" indent="-533400">
              <a:buFontTx/>
              <a:buChar char="•"/>
            </a:pPr>
            <a:r>
              <a:rPr lang="en-US" altLang="en-US"/>
              <a:t>What Jesus Did</a:t>
            </a:r>
          </a:p>
          <a:p>
            <a:pPr marL="990600" lvl="1" indent="-533400">
              <a:buFontTx/>
              <a:buChar char="•"/>
            </a:pPr>
            <a:r>
              <a:rPr lang="en-US" altLang="en-US"/>
              <a:t>What We Are Doing</a:t>
            </a:r>
          </a:p>
          <a:p>
            <a:pPr marL="990600" lvl="1" indent="-533400">
              <a:buFontTx/>
              <a:buChar char="•"/>
            </a:pPr>
            <a:r>
              <a:rPr lang="en-US" altLang="en-US"/>
              <a:t>What God Will Do</a:t>
            </a:r>
          </a:p>
          <a:p>
            <a:pPr marL="990600" lvl="1" indent="-533400">
              <a:buFontTx/>
              <a:buChar char="•"/>
            </a:pPr>
            <a:endParaRPr lang="en-US" altLang="en-US"/>
          </a:p>
          <a:p>
            <a:pPr marL="609600" indent="-609600">
              <a:buFontTx/>
              <a:buNone/>
            </a:pPr>
            <a:r>
              <a:rPr lang="en-US" altLang="en-US"/>
              <a:t>Do You Stand In Fear Of God?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5C616D-F816-439B-8D4D-94B485AE1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dirty="0"/>
              <a:t>Warnings About Sin:				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b="1" u="sng" dirty="0"/>
              <a:t>Stop</a:t>
            </a:r>
            <a:r>
              <a:rPr lang="en-US" altLang="en-US" sz="2400" dirty="0"/>
              <a:t> It!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b="1" u="sng" dirty="0"/>
              <a:t>Think About</a:t>
            </a:r>
            <a:r>
              <a:rPr lang="en-US" altLang="en-US" sz="2400" dirty="0"/>
              <a:t> It!</a:t>
            </a:r>
          </a:p>
          <a:p>
            <a:pPr marL="609600" indent="-609600">
              <a:buFontTx/>
              <a:buAutoNum type="arabicPeriod"/>
            </a:pPr>
            <a:r>
              <a:rPr lang="en-US" altLang="en-US" b="1" u="sng" dirty="0"/>
              <a:t>Remember</a:t>
            </a:r>
            <a:r>
              <a:rPr lang="en-US" altLang="en-US" dirty="0"/>
              <a:t> It!</a:t>
            </a:r>
          </a:p>
          <a:p>
            <a:pPr marL="990600" lvl="1" indent="-533400"/>
            <a:r>
              <a:rPr lang="en-US" altLang="en-US" dirty="0"/>
              <a:t>Your Sight</a:t>
            </a:r>
          </a:p>
          <a:p>
            <a:pPr marL="990600" lvl="1" indent="-533400"/>
            <a:r>
              <a:rPr lang="en-US" altLang="en-US" dirty="0"/>
              <a:t>Your Fight</a:t>
            </a:r>
          </a:p>
          <a:p>
            <a:pPr marL="990600" lvl="1" indent="-533400"/>
            <a:r>
              <a:rPr lang="en-US" altLang="en-US" dirty="0"/>
              <a:t>Your Plight</a:t>
            </a:r>
          </a:p>
          <a:p>
            <a:pPr marL="609600" indent="-609600">
              <a:buFontTx/>
              <a:buNone/>
            </a:pPr>
            <a:endParaRPr lang="en-US" altLang="en-US" dirty="0"/>
          </a:p>
          <a:p>
            <a:pPr marL="609600" indent="-609600">
              <a:buFontTx/>
              <a:buNone/>
            </a:pPr>
            <a:r>
              <a:rPr lang="en-US" altLang="en-US" dirty="0"/>
              <a:t>What Do You Need To Go Back To?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1713EA4-822E-4CDD-B8F7-0E79BA017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31837"/>
            <a:ext cx="8229600" cy="54403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/>
              <a:t>Warnings About Sin:				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b="1" u="sng" dirty="0"/>
              <a:t>Stop</a:t>
            </a:r>
            <a:r>
              <a:rPr lang="en-US" altLang="en-US" sz="2400" dirty="0"/>
              <a:t> It!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b="1" u="sng" dirty="0"/>
              <a:t>Think About</a:t>
            </a:r>
            <a:r>
              <a:rPr lang="en-US" altLang="en-US" sz="2400" dirty="0"/>
              <a:t> It!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b="1" u="sng" dirty="0"/>
              <a:t>Remember</a:t>
            </a:r>
            <a:r>
              <a:rPr lang="en-US" altLang="en-US" sz="2400" dirty="0"/>
              <a:t> It!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b="1" u="sng" dirty="0"/>
              <a:t>Stand For</a:t>
            </a:r>
            <a:r>
              <a:rPr lang="en-US" altLang="en-US" dirty="0"/>
              <a:t> It!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dirty="0"/>
              <a:t>Be Confident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dirty="0"/>
              <a:t>Be Aware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dirty="0"/>
              <a:t>Be Rewarded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altLang="en-US" dirty="0"/>
              <a:t>Be Ready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dirty="0"/>
              <a:t>What Are You Willing To Stand For?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What About It?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About It?</dc:title>
  <dc:creator>Don</dc:creator>
  <cp:lastModifiedBy>Tyler Courtright</cp:lastModifiedBy>
  <cp:revision>7</cp:revision>
  <dcterms:created xsi:type="dcterms:W3CDTF">2019-04-28T13:03:43Z</dcterms:created>
  <dcterms:modified xsi:type="dcterms:W3CDTF">2019-04-29T04:10:26Z</dcterms:modified>
</cp:coreProperties>
</file>